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321" r:id="rId2"/>
    <p:sldId id="322" r:id="rId3"/>
    <p:sldId id="300" r:id="rId4"/>
    <p:sldId id="317" r:id="rId5"/>
    <p:sldId id="318" r:id="rId6"/>
    <p:sldId id="465" r:id="rId7"/>
    <p:sldId id="466" r:id="rId8"/>
    <p:sldId id="451" r:id="rId9"/>
    <p:sldId id="302" r:id="rId10"/>
    <p:sldId id="328" r:id="rId11"/>
    <p:sldId id="329" r:id="rId12"/>
    <p:sldId id="452" r:id="rId13"/>
    <p:sldId id="330" r:id="rId14"/>
    <p:sldId id="331" r:id="rId15"/>
    <p:sldId id="332" r:id="rId16"/>
    <p:sldId id="303" r:id="rId17"/>
    <p:sldId id="333" r:id="rId18"/>
    <p:sldId id="453" r:id="rId19"/>
    <p:sldId id="334" r:id="rId20"/>
    <p:sldId id="335" r:id="rId21"/>
    <p:sldId id="467" r:id="rId22"/>
    <p:sldId id="468" r:id="rId23"/>
    <p:sldId id="454" r:id="rId24"/>
    <p:sldId id="397" r:id="rId25"/>
    <p:sldId id="388" r:id="rId26"/>
    <p:sldId id="389" r:id="rId27"/>
    <p:sldId id="390" r:id="rId28"/>
    <p:sldId id="391" r:id="rId29"/>
    <p:sldId id="455" r:id="rId30"/>
    <p:sldId id="404" r:id="rId31"/>
    <p:sldId id="405" r:id="rId32"/>
    <p:sldId id="406" r:id="rId33"/>
    <p:sldId id="407" r:id="rId34"/>
    <p:sldId id="408" r:id="rId35"/>
    <p:sldId id="469" r:id="rId36"/>
    <p:sldId id="456" r:id="rId37"/>
    <p:sldId id="409" r:id="rId38"/>
    <p:sldId id="410" r:id="rId39"/>
    <p:sldId id="457" r:id="rId40"/>
    <p:sldId id="423" r:id="rId41"/>
    <p:sldId id="458" r:id="rId42"/>
    <p:sldId id="42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82639B-4B30-0462-F2E3-D96C9BA8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884"/>
            <a:ext cx="12192000" cy="51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5DC439-14A7-84DB-B032-E0FAFBD6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7" y="0"/>
            <a:ext cx="467166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3F9067-7BCE-EB48-BA51-E169B5F0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905" y="0"/>
            <a:ext cx="462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1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BEB635-046F-AC21-2918-B926E45D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29" y="0"/>
            <a:ext cx="6866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드로어블 객체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만들어보기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22285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19AA31-4870-C842-8E29-0C4F7A65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63" y="0"/>
            <a:ext cx="8889990" cy="15178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934F19-80FA-3C06-15C0-F4D2FDA5E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09" y="1394279"/>
            <a:ext cx="7342981" cy="52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6C152B-699D-2B64-7EB7-58F945A9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57" y="343285"/>
            <a:ext cx="7114286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4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C07205-FF19-4735-A36A-817C4B3E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58" y="0"/>
            <a:ext cx="449956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0C4558-3BDE-FA82-C3A8-2FCAC24D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12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2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5A8A98-DCAF-F350-C1D4-75166B64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22" y="0"/>
            <a:ext cx="462899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C3775A-7DE9-2663-C8EC-5A44291D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1" y="0"/>
            <a:ext cx="522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B0F461-04DF-F4E1-566C-FF317224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37" y="0"/>
            <a:ext cx="476595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A59877-2E46-F7FE-53A9-39D8FDD4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19" y="0"/>
            <a:ext cx="626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비트맵 이미지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34396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68DB8D-9FC2-2EB2-8039-156973DC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75" y="0"/>
            <a:ext cx="539304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7781C-8004-E18A-5CD0-8E5ADA24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27" y="0"/>
            <a:ext cx="4908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2FDF10-8F07-174B-6984-F5C9842A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75" y="0"/>
            <a:ext cx="827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97B5FB-F4BC-9AFE-3803-DCBF51FA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96" y="0"/>
            <a:ext cx="6438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8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C19EEC-222B-DCD3-6578-71BC6C12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845"/>
            <a:ext cx="6582475" cy="1943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67D2FD-0038-ED5F-8403-A1E83585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99" y="0"/>
            <a:ext cx="469499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237F2-78F5-5676-C987-0C42E0046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5" y="3892577"/>
            <a:ext cx="6645924" cy="14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1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3EB2AE-8CEF-0A24-67BE-85066C6E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19" y="0"/>
            <a:ext cx="661462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5F3EC-E6AC-51AE-3B07-1AB51A48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54" y="896105"/>
            <a:ext cx="4403027" cy="5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4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페인트 보드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90885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A0CACA-044D-A7BF-C208-C58E2F78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9" y="1172017"/>
            <a:ext cx="9117761" cy="45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7F0A96-B567-6C18-3E55-F43B4693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22" y="0"/>
            <a:ext cx="35506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CA630A-B75D-66C1-8365-BC67A476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10" y="0"/>
            <a:ext cx="4565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6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5E0617-38EA-348F-0B85-18A8B724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50" y="0"/>
            <a:ext cx="487735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BD2621-7146-53FA-B53F-4735774C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35" y="0"/>
            <a:ext cx="4916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64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071ED3-1DCC-8712-E3A3-426B0A8C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50" y="0"/>
            <a:ext cx="3583459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14A3CA-50C9-BDBD-F885-869E607C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92" y="0"/>
            <a:ext cx="453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1CE82D-5CE0-5197-96D5-AC88B44B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19" y="0"/>
            <a:ext cx="384328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C5E323-3191-720F-D2EC-E9105D9A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53" y="861013"/>
            <a:ext cx="6799247" cy="4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96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멀티터치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이미지</a:t>
            </a:r>
            <a:r>
              <a:rPr lang="en-US" altLang="ko-KR" sz="5000"/>
              <a:t> </a:t>
            </a:r>
            <a:r>
              <a:rPr lang="ko-KR" altLang="en-US" sz="5000"/>
              <a:t>뷰어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65379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뷰에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그래픽 그리기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202D8E-64C3-9593-6C77-3A25F8ED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67" y="1031747"/>
            <a:ext cx="8639265" cy="47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2DDE4-933C-331F-D2D8-1BE622B58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5" y="0"/>
            <a:ext cx="472426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3E1828-5EF1-6933-5DF1-0DD76A69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55" y="0"/>
            <a:ext cx="459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48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BC82E3-C79E-7FFD-02DD-FD198BF9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81" y="0"/>
            <a:ext cx="442371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AFBD98-4AE2-E10C-7AF1-1CB7FEB2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393" y="0"/>
            <a:ext cx="4409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8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006FE6-5DF9-5951-2B21-5A9705D2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89" y="0"/>
            <a:ext cx="447096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8CDE80-F565-FAA2-2002-80667031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96" y="0"/>
            <a:ext cx="4811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4F9C3A-041B-0B6A-3459-7E75053B3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67" y="0"/>
            <a:ext cx="483094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54086B-098E-B2A7-1A99-9E72169D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16" y="0"/>
            <a:ext cx="506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0DC4F7-6B67-366C-52D3-715B8FFE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5" y="0"/>
            <a:ext cx="486259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CC7585-93EF-1B82-DC0E-03FA83AA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38" y="1376356"/>
            <a:ext cx="6336298" cy="27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44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머티리얼</a:t>
            </a:r>
            <a:r>
              <a:rPr lang="en-US" altLang="ko-KR" sz="5000"/>
              <a:t> </a:t>
            </a:r>
            <a:r>
              <a:rPr lang="ko-KR" altLang="en-US" sz="5000"/>
              <a:t>디자인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개념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</a:t>
            </a:r>
            <a:r>
              <a:rPr lang="en-US" altLang="ko-KR" sz="5000"/>
              <a:t>&amp;</a:t>
            </a:r>
            <a:r>
              <a:rPr lang="ko-KR" altLang="en-US" sz="5000"/>
              <a:t>구현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4224823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1175A6-25E6-06E5-8797-B977787B1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968" y="0"/>
            <a:ext cx="9096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0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B78C39-AE14-8F09-B547-A7B5B6C92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7" y="1035972"/>
            <a:ext cx="6217829" cy="33480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B3D890-4EA5-C4DF-8F97-89ECCC19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81" y="547270"/>
            <a:ext cx="5604577" cy="52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7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모바일 데이터 베이스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24961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3E1D31-965E-6F13-FFF4-4DC594A4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3514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E8AE95-E28F-733B-AF6D-3AE89853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04" y="1919238"/>
            <a:ext cx="6379496" cy="49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0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A6AE87-3085-3114-6590-648D019CA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44" y="0"/>
            <a:ext cx="542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8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모바일 데이터 베이스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335791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13AC6-F37B-E236-40C0-40515103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639" y="0"/>
            <a:ext cx="5552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77F052-5063-9717-F3AE-09C9030B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291"/>
            <a:ext cx="6837319" cy="44405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2C6B7-D3A7-B13A-2E9B-8ADDA3CC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19" y="0"/>
            <a:ext cx="5354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1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64969D-546C-BC39-1B0D-76C7AFE1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81" y="96631"/>
            <a:ext cx="7264625" cy="12235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5A01D2-60B8-DE6E-5EA2-CD93B935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81" y="1320146"/>
            <a:ext cx="7353674" cy="51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22D9C3-DE63-5676-009F-EE6642AA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" y="1241926"/>
            <a:ext cx="5953588" cy="370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8E8E73-ED3F-CC3E-14F3-0D19B66E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55684"/>
            <a:ext cx="5961059" cy="58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Style</a:t>
            </a:r>
            <a:r>
              <a:rPr lang="ko-KR" altLang="en-US" sz="5000"/>
              <a:t>을 지정하여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그려보기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8966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1DB03C-8AED-98FA-E6CA-04B352E3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" y="1873452"/>
            <a:ext cx="6862301" cy="26870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510EB3-8BA0-807B-DBDA-452BEE37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478" y="0"/>
            <a:ext cx="4533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8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34</Words>
  <Application>Microsoft Office PowerPoint</Application>
  <PresentationFormat>와이드스크린</PresentationFormat>
  <Paragraphs>31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47</cp:revision>
  <dcterms:created xsi:type="dcterms:W3CDTF">2021-12-28T04:36:38Z</dcterms:created>
  <dcterms:modified xsi:type="dcterms:W3CDTF">2022-06-20T07:57:30Z</dcterms:modified>
</cp:coreProperties>
</file>